
<file path=[Content_Types].xml><?xml version="1.0" encoding="utf-8"?>
<Types xmlns="http://schemas.openxmlformats.org/package/2006/content-types">
  <Default Extension="tmp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B840C-2E2E-46C5-BA15-094A48B5EF7B}" type="datetimeFigureOut">
              <a:rPr lang="it-IT" smtClean="0"/>
              <a:t>29/08/2017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0875D-791E-4BDF-887D-E198778195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8402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B840C-2E2E-46C5-BA15-094A48B5EF7B}" type="datetimeFigureOut">
              <a:rPr lang="it-IT" smtClean="0"/>
              <a:t>29/08/2017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0875D-791E-4BDF-887D-E198778195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5532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B840C-2E2E-46C5-BA15-094A48B5EF7B}" type="datetimeFigureOut">
              <a:rPr lang="it-IT" smtClean="0"/>
              <a:t>29/08/2017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0875D-791E-4BDF-887D-E198778195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3596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B840C-2E2E-46C5-BA15-094A48B5EF7B}" type="datetimeFigureOut">
              <a:rPr lang="it-IT" smtClean="0"/>
              <a:t>29/08/2017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0875D-791E-4BDF-887D-E198778195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3063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B840C-2E2E-46C5-BA15-094A48B5EF7B}" type="datetimeFigureOut">
              <a:rPr lang="it-IT" smtClean="0"/>
              <a:t>29/08/2017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0875D-791E-4BDF-887D-E198778195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6198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B840C-2E2E-46C5-BA15-094A48B5EF7B}" type="datetimeFigureOut">
              <a:rPr lang="it-IT" smtClean="0"/>
              <a:t>29/08/2017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0875D-791E-4BDF-887D-E198778195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0988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B840C-2E2E-46C5-BA15-094A48B5EF7B}" type="datetimeFigureOut">
              <a:rPr lang="it-IT" smtClean="0"/>
              <a:t>29/08/2017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0875D-791E-4BDF-887D-E198778195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592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B840C-2E2E-46C5-BA15-094A48B5EF7B}" type="datetimeFigureOut">
              <a:rPr lang="it-IT" smtClean="0"/>
              <a:t>29/08/2017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0875D-791E-4BDF-887D-E198778195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3531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B840C-2E2E-46C5-BA15-094A48B5EF7B}" type="datetimeFigureOut">
              <a:rPr lang="it-IT" smtClean="0"/>
              <a:t>29/08/2017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0875D-791E-4BDF-887D-E198778195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7553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B840C-2E2E-46C5-BA15-094A48B5EF7B}" type="datetimeFigureOut">
              <a:rPr lang="it-IT" smtClean="0"/>
              <a:t>29/08/2017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0875D-791E-4BDF-887D-E198778195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6145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B840C-2E2E-46C5-BA15-094A48B5EF7B}" type="datetimeFigureOut">
              <a:rPr lang="it-IT" smtClean="0"/>
              <a:t>29/08/2017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0875D-791E-4BDF-887D-E198778195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3784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2B840C-2E2E-46C5-BA15-094A48B5EF7B}" type="datetimeFigureOut">
              <a:rPr lang="it-IT" smtClean="0"/>
              <a:t>29/08/2017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0875D-791E-4BDF-887D-E198778195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5868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453" y="12436"/>
            <a:ext cx="9144000" cy="6858000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1691680" y="4293096"/>
            <a:ext cx="67687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>
                <a:solidFill>
                  <a:schemeClr val="bg1"/>
                </a:solidFill>
              </a:rPr>
              <a:t>GANESH  0588 VERIFICHE SPORTIVE </a:t>
            </a:r>
            <a:r>
              <a:rPr lang="it-IT" sz="3200" b="1" dirty="0" smtClean="0">
                <a:solidFill>
                  <a:schemeClr val="bg1"/>
                </a:solidFill>
              </a:rPr>
              <a:t>CONSEGNA ROAD BOOK</a:t>
            </a:r>
            <a:endParaRPr lang="it-IT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6271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</Words>
  <Application>Microsoft Office PowerPoint</Application>
  <PresentationFormat>Presentazione su schermo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user</dc:creator>
  <cp:lastModifiedBy>user</cp:lastModifiedBy>
  <cp:revision>2</cp:revision>
  <dcterms:created xsi:type="dcterms:W3CDTF">2016-09-07T09:45:25Z</dcterms:created>
  <dcterms:modified xsi:type="dcterms:W3CDTF">2017-08-29T10:38:28Z</dcterms:modified>
</cp:coreProperties>
</file>